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47" d="100"/>
          <a:sy n="47" d="100"/>
        </p:scale>
        <p:origin x="7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dirty="0"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dirty="0"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dirty="0"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dirty="0"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dirty="0"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dirty="0"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dirty="0"/>
              <a:t>1/27/2015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dirty="0"/>
              <a:t>1/27/2015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dirty="0"/>
              <a:t>1/27/2015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dirty="0"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dirty="0"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dirty="0"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err="1" smtClean="0"/>
              <a:t>yr</a:t>
            </a:r>
            <a:r>
              <a:rPr lang="en-US" dirty="0" smtClean="0"/>
              <a:t> semester test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Egg game or eraser game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26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1</a:t>
            </a:r>
            <a:r>
              <a:rPr lang="en-US" baseline="30000" dirty="0"/>
              <a:t>st</a:t>
            </a:r>
            <a:r>
              <a:rPr lang="en-US" dirty="0"/>
              <a:t> semester vocab and grammar.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El </a:t>
            </a:r>
            <a:r>
              <a:rPr lang="en-US" sz="3200" dirty="0" err="1" smtClean="0"/>
              <a:t>cepillo</a:t>
            </a:r>
            <a:endParaRPr lang="en-US" sz="3200" dirty="0" smtClean="0"/>
          </a:p>
          <a:p>
            <a:r>
              <a:rPr lang="en-US" sz="3200" dirty="0" smtClean="0"/>
              <a:t>The brush</a:t>
            </a:r>
          </a:p>
          <a:p>
            <a:r>
              <a:rPr lang="en-US" sz="3200" dirty="0" smtClean="0"/>
              <a:t>El </a:t>
            </a:r>
            <a:r>
              <a:rPr lang="en-US" sz="3200" dirty="0" err="1" smtClean="0"/>
              <a:t>peine</a:t>
            </a:r>
            <a:endParaRPr lang="en-US" sz="3200" dirty="0" smtClean="0"/>
          </a:p>
          <a:p>
            <a:r>
              <a:rPr lang="en-US" sz="3200" dirty="0" smtClean="0"/>
              <a:t>The comb</a:t>
            </a:r>
          </a:p>
          <a:p>
            <a:r>
              <a:rPr lang="en-US" sz="3200" dirty="0" smtClean="0"/>
              <a:t>El </a:t>
            </a:r>
            <a:r>
              <a:rPr lang="en-US" sz="3200" dirty="0" err="1" smtClean="0"/>
              <a:t>diente</a:t>
            </a:r>
            <a:endParaRPr lang="en-US" sz="3200" dirty="0" smtClean="0"/>
          </a:p>
          <a:p>
            <a:r>
              <a:rPr lang="en-US" sz="3200" dirty="0" smtClean="0"/>
              <a:t>The tooth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9077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1</a:t>
            </a:r>
            <a:r>
              <a:rPr lang="en-US" baseline="30000" dirty="0"/>
              <a:t>st</a:t>
            </a:r>
            <a:r>
              <a:rPr lang="en-US" dirty="0"/>
              <a:t> semester vocab and grammar.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El </a:t>
            </a:r>
            <a:r>
              <a:rPr lang="en-US" sz="3200" dirty="0" err="1" smtClean="0"/>
              <a:t>cuerpo</a:t>
            </a:r>
            <a:endParaRPr lang="en-US" sz="3200" dirty="0" smtClean="0"/>
          </a:p>
          <a:p>
            <a:r>
              <a:rPr lang="en-US" sz="3200" dirty="0" smtClean="0"/>
              <a:t>The body</a:t>
            </a:r>
          </a:p>
          <a:p>
            <a:r>
              <a:rPr lang="en-US" sz="3200" dirty="0" err="1" smtClean="0"/>
              <a:t>Duro</a:t>
            </a:r>
            <a:endParaRPr lang="en-US" sz="3200" dirty="0" smtClean="0"/>
          </a:p>
          <a:p>
            <a:r>
              <a:rPr lang="en-US" sz="3200" dirty="0" smtClean="0"/>
              <a:t>Difficult</a:t>
            </a:r>
          </a:p>
          <a:p>
            <a:r>
              <a:rPr lang="en-US" sz="3200" dirty="0" smtClean="0"/>
              <a:t>La manta</a:t>
            </a:r>
          </a:p>
          <a:p>
            <a:r>
              <a:rPr lang="en-US" sz="3200" dirty="0" smtClean="0"/>
              <a:t>The blanket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7550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1</a:t>
            </a:r>
            <a:r>
              <a:rPr lang="en-US" baseline="30000" dirty="0"/>
              <a:t>st</a:t>
            </a:r>
            <a:r>
              <a:rPr lang="en-US" dirty="0"/>
              <a:t> semester vocab and grammar.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Secarse</a:t>
            </a:r>
            <a:endParaRPr lang="en-US" sz="3200" dirty="0" smtClean="0"/>
          </a:p>
          <a:p>
            <a:r>
              <a:rPr lang="en-US" sz="3200" dirty="0" smtClean="0"/>
              <a:t>To dry oneself</a:t>
            </a:r>
          </a:p>
          <a:p>
            <a:r>
              <a:rPr lang="en-US" sz="3200" dirty="0" err="1" smtClean="0"/>
              <a:t>Sucio</a:t>
            </a:r>
            <a:endParaRPr lang="en-US" sz="3200" dirty="0" smtClean="0"/>
          </a:p>
          <a:p>
            <a:r>
              <a:rPr lang="en-US" sz="3200" dirty="0" smtClean="0"/>
              <a:t>Dirty</a:t>
            </a:r>
          </a:p>
          <a:p>
            <a:r>
              <a:rPr lang="en-US" sz="3200" dirty="0" err="1" smtClean="0"/>
              <a:t>Limpiar</a:t>
            </a:r>
            <a:r>
              <a:rPr lang="en-US" sz="3200" dirty="0" smtClean="0"/>
              <a:t> el </a:t>
            </a:r>
            <a:r>
              <a:rPr lang="en-US" sz="3200" dirty="0" err="1" smtClean="0"/>
              <a:t>cuarto</a:t>
            </a:r>
            <a:endParaRPr lang="en-US" sz="3200" dirty="0" smtClean="0"/>
          </a:p>
          <a:p>
            <a:r>
              <a:rPr lang="en-US" sz="3200" dirty="0" smtClean="0"/>
              <a:t>To clean the room</a:t>
            </a:r>
          </a:p>
        </p:txBody>
      </p:sp>
    </p:spTree>
    <p:extLst>
      <p:ext uri="{BB962C8B-B14F-4D97-AF65-F5344CB8AC3E}">
        <p14:creationId xmlns:p14="http://schemas.microsoft.com/office/powerpoint/2010/main" val="130961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1</a:t>
            </a:r>
            <a:r>
              <a:rPr lang="en-US" baseline="30000" dirty="0"/>
              <a:t>st</a:t>
            </a:r>
            <a:r>
              <a:rPr lang="en-US" dirty="0"/>
              <a:t> semester vocab and grammar.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La </a:t>
            </a:r>
            <a:r>
              <a:rPr lang="en-US" sz="3200" dirty="0" err="1" smtClean="0"/>
              <a:t>mano</a:t>
            </a:r>
            <a:endParaRPr lang="en-US" sz="3200" dirty="0" smtClean="0"/>
          </a:p>
          <a:p>
            <a:r>
              <a:rPr lang="en-US" sz="3200" dirty="0" smtClean="0"/>
              <a:t>The hand</a:t>
            </a:r>
          </a:p>
          <a:p>
            <a:r>
              <a:rPr lang="en-US" sz="3200" dirty="0" err="1" smtClean="0"/>
              <a:t>Dormirse</a:t>
            </a:r>
            <a:endParaRPr lang="en-US" sz="3200" dirty="0" smtClean="0"/>
          </a:p>
          <a:p>
            <a:r>
              <a:rPr lang="en-US" sz="3200" dirty="0" smtClean="0"/>
              <a:t>To fall asleep</a:t>
            </a:r>
          </a:p>
          <a:p>
            <a:r>
              <a:rPr lang="en-US" sz="3200" dirty="0" smtClean="0"/>
              <a:t>Si</a:t>
            </a:r>
          </a:p>
          <a:p>
            <a:r>
              <a:rPr lang="en-US" sz="3200" dirty="0" smtClean="0"/>
              <a:t>if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67067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1</a:t>
            </a:r>
            <a:r>
              <a:rPr lang="en-US" baseline="30000" dirty="0"/>
              <a:t>st</a:t>
            </a:r>
            <a:r>
              <a:rPr lang="en-US" dirty="0"/>
              <a:t> semester vocab and grammar.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Felizmente</a:t>
            </a:r>
            <a:endParaRPr lang="en-US" sz="3200" dirty="0" smtClean="0"/>
          </a:p>
          <a:p>
            <a:r>
              <a:rPr lang="en-US" sz="3200" dirty="0" smtClean="0"/>
              <a:t>Happily</a:t>
            </a:r>
          </a:p>
          <a:p>
            <a:r>
              <a:rPr lang="en-US" sz="3200" dirty="0" smtClean="0"/>
              <a:t>La </a:t>
            </a:r>
            <a:r>
              <a:rPr lang="en-US" sz="3200" dirty="0" err="1" smtClean="0"/>
              <a:t>cocina</a:t>
            </a:r>
            <a:endParaRPr lang="en-US" sz="3200" dirty="0" smtClean="0"/>
          </a:p>
          <a:p>
            <a:r>
              <a:rPr lang="en-US" sz="3200" dirty="0" smtClean="0"/>
              <a:t>The kitchen</a:t>
            </a:r>
          </a:p>
          <a:p>
            <a:r>
              <a:rPr lang="en-US" sz="3200" dirty="0" smtClean="0"/>
              <a:t>El </a:t>
            </a:r>
            <a:r>
              <a:rPr lang="en-US" sz="3200" dirty="0" err="1" smtClean="0"/>
              <a:t>suelo</a:t>
            </a:r>
            <a:endParaRPr lang="en-US" sz="3200" dirty="0" smtClean="0"/>
          </a:p>
          <a:p>
            <a:r>
              <a:rPr lang="en-US" sz="3200" dirty="0" smtClean="0"/>
              <a:t>The floor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61551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1</a:t>
            </a:r>
            <a:r>
              <a:rPr lang="en-US" baseline="30000" dirty="0"/>
              <a:t>st</a:t>
            </a:r>
            <a:r>
              <a:rPr lang="en-US" dirty="0"/>
              <a:t> semester vocab and grammar.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La </a:t>
            </a:r>
            <a:r>
              <a:rPr lang="en-US" sz="3200" dirty="0" err="1" smtClean="0"/>
              <a:t>ventana</a:t>
            </a:r>
            <a:endParaRPr lang="en-US" sz="3200" dirty="0" smtClean="0"/>
          </a:p>
          <a:p>
            <a:r>
              <a:rPr lang="en-US" sz="3200" dirty="0" smtClean="0"/>
              <a:t>The window</a:t>
            </a:r>
          </a:p>
          <a:p>
            <a:r>
              <a:rPr lang="en-US" sz="3200" dirty="0" smtClean="0"/>
              <a:t>El </a:t>
            </a:r>
            <a:r>
              <a:rPr lang="en-US" sz="3200" dirty="0" err="1" smtClean="0"/>
              <a:t>sillón</a:t>
            </a:r>
            <a:endParaRPr lang="en-US" sz="3200" dirty="0" smtClean="0"/>
          </a:p>
          <a:p>
            <a:r>
              <a:rPr lang="en-US" sz="3200" dirty="0" smtClean="0"/>
              <a:t>The arm chair</a:t>
            </a:r>
          </a:p>
          <a:p>
            <a:r>
              <a:rPr lang="en-US" sz="3200" dirty="0" smtClean="0"/>
              <a:t>Las tapas</a:t>
            </a:r>
          </a:p>
          <a:p>
            <a:r>
              <a:rPr lang="en-US" sz="3200" dirty="0" smtClean="0"/>
              <a:t>The appetizers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10514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1</a:t>
            </a:r>
            <a:r>
              <a:rPr lang="en-US" baseline="30000" dirty="0"/>
              <a:t>st</a:t>
            </a:r>
            <a:r>
              <a:rPr lang="en-US" dirty="0"/>
              <a:t> semester vocab and grammar.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Pasar</a:t>
            </a:r>
            <a:r>
              <a:rPr lang="en-US" sz="3200" dirty="0" smtClean="0"/>
              <a:t> la </a:t>
            </a:r>
            <a:r>
              <a:rPr lang="en-US" sz="3200" dirty="0" err="1" smtClean="0"/>
              <a:t>aspiradora</a:t>
            </a:r>
            <a:endParaRPr lang="en-US" sz="3200" dirty="0" smtClean="0"/>
          </a:p>
          <a:p>
            <a:r>
              <a:rPr lang="en-US" sz="3200" dirty="0" smtClean="0"/>
              <a:t>To vacuum</a:t>
            </a:r>
          </a:p>
          <a:p>
            <a:r>
              <a:rPr lang="en-US" sz="3200" dirty="0" err="1" smtClean="0"/>
              <a:t>Abierto</a:t>
            </a:r>
            <a:endParaRPr lang="en-US" sz="3200" dirty="0" smtClean="0"/>
          </a:p>
          <a:p>
            <a:r>
              <a:rPr lang="en-US" sz="3200" dirty="0" smtClean="0"/>
              <a:t>Open</a:t>
            </a:r>
          </a:p>
          <a:p>
            <a:r>
              <a:rPr lang="en-US" sz="3200" dirty="0" err="1" smtClean="0"/>
              <a:t>Cerrado</a:t>
            </a:r>
            <a:endParaRPr lang="en-US" sz="3200" dirty="0" smtClean="0"/>
          </a:p>
          <a:p>
            <a:r>
              <a:rPr lang="en-US" sz="3200" dirty="0" smtClean="0"/>
              <a:t>Closed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58567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1</a:t>
            </a:r>
            <a:r>
              <a:rPr lang="en-US" baseline="30000" dirty="0"/>
              <a:t>st</a:t>
            </a:r>
            <a:r>
              <a:rPr lang="en-US" dirty="0"/>
              <a:t> semester vocab and grammar.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Ayer</a:t>
            </a:r>
          </a:p>
          <a:p>
            <a:r>
              <a:rPr lang="en-US" sz="3200" dirty="0" smtClean="0"/>
              <a:t>Yesterday</a:t>
            </a:r>
          </a:p>
          <a:p>
            <a:r>
              <a:rPr lang="en-US" sz="3200" dirty="0" smtClean="0"/>
              <a:t>Las </a:t>
            </a:r>
            <a:r>
              <a:rPr lang="en-US" sz="3200" dirty="0" err="1" smtClean="0"/>
              <a:t>velas</a:t>
            </a:r>
            <a:endParaRPr lang="en-US" sz="3200" dirty="0" smtClean="0"/>
          </a:p>
          <a:p>
            <a:r>
              <a:rPr lang="en-US" sz="3200" dirty="0" smtClean="0"/>
              <a:t>The candles</a:t>
            </a:r>
          </a:p>
          <a:p>
            <a:r>
              <a:rPr lang="en-US" sz="3200" dirty="0" smtClean="0"/>
              <a:t>La </a:t>
            </a:r>
            <a:r>
              <a:rPr lang="en-US" sz="3200" dirty="0" err="1" smtClean="0"/>
              <a:t>mentira</a:t>
            </a:r>
            <a:endParaRPr lang="en-US" sz="3200" dirty="0" smtClean="0"/>
          </a:p>
          <a:p>
            <a:r>
              <a:rPr lang="en-US" sz="3200" dirty="0" smtClean="0"/>
              <a:t>The lie</a:t>
            </a:r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46168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1</a:t>
            </a:r>
            <a:r>
              <a:rPr lang="en-US" baseline="30000" dirty="0"/>
              <a:t>st</a:t>
            </a:r>
            <a:r>
              <a:rPr lang="en-US" dirty="0"/>
              <a:t> semester vocab and grammar.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Los </a:t>
            </a:r>
            <a:r>
              <a:rPr lang="en-US" sz="2800" dirty="0" err="1" smtClean="0"/>
              <a:t>globos</a:t>
            </a:r>
            <a:endParaRPr lang="en-US" sz="2800" dirty="0" smtClean="0"/>
          </a:p>
          <a:p>
            <a:r>
              <a:rPr lang="en-US" sz="2800" dirty="0" smtClean="0"/>
              <a:t>The balloons</a:t>
            </a:r>
          </a:p>
          <a:p>
            <a:r>
              <a:rPr lang="en-US" sz="2800" dirty="0" smtClean="0"/>
              <a:t>El </a:t>
            </a:r>
            <a:r>
              <a:rPr lang="en-US" sz="2800" dirty="0" err="1" smtClean="0"/>
              <a:t>amor</a:t>
            </a:r>
            <a:endParaRPr lang="en-US" sz="2800" dirty="0" smtClean="0"/>
          </a:p>
          <a:p>
            <a:r>
              <a:rPr lang="en-US" sz="2800" dirty="0" smtClean="0"/>
              <a:t>The love</a:t>
            </a:r>
          </a:p>
          <a:p>
            <a:r>
              <a:rPr lang="en-US" sz="2800" dirty="0" err="1" smtClean="0"/>
              <a:t>Por</a:t>
            </a:r>
            <a:r>
              <a:rPr lang="en-US" sz="2800" dirty="0" smtClean="0"/>
              <a:t> fin</a:t>
            </a:r>
          </a:p>
          <a:p>
            <a:r>
              <a:rPr lang="en-US" sz="2800" dirty="0" smtClean="0"/>
              <a:t>finally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9586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1</a:t>
            </a:r>
            <a:r>
              <a:rPr lang="en-US" baseline="30000" dirty="0"/>
              <a:t>st</a:t>
            </a:r>
            <a:r>
              <a:rPr lang="en-US" dirty="0"/>
              <a:t> semester vocab and grammar.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Imperfect- past tense – be thinking ‘aba/’</a:t>
            </a:r>
            <a:r>
              <a:rPr lang="en-US" sz="3200" dirty="0" err="1" smtClean="0"/>
              <a:t>ía</a:t>
            </a:r>
            <a:endParaRPr lang="en-US" sz="3200" dirty="0" smtClean="0"/>
          </a:p>
          <a:p>
            <a:r>
              <a:rPr lang="en-US" sz="3200" dirty="0" smtClean="0"/>
              <a:t>She used to sing</a:t>
            </a:r>
          </a:p>
          <a:p>
            <a:r>
              <a:rPr lang="en-US" sz="3200" dirty="0" smtClean="0"/>
              <a:t>Ella </a:t>
            </a:r>
            <a:r>
              <a:rPr lang="en-US" sz="3200" dirty="0" err="1" smtClean="0"/>
              <a:t>cantaba</a:t>
            </a:r>
            <a:endParaRPr lang="en-US" sz="3200" dirty="0" smtClean="0"/>
          </a:p>
          <a:p>
            <a:r>
              <a:rPr lang="en-US" sz="3200" dirty="0" smtClean="0"/>
              <a:t>They used to listen</a:t>
            </a:r>
          </a:p>
          <a:p>
            <a:r>
              <a:rPr lang="en-US" sz="3200" dirty="0" err="1" smtClean="0"/>
              <a:t>Ellos</a:t>
            </a:r>
            <a:r>
              <a:rPr lang="en-US" sz="3200" dirty="0" smtClean="0"/>
              <a:t> </a:t>
            </a:r>
            <a:r>
              <a:rPr lang="en-US" sz="3200" dirty="0" err="1" smtClean="0"/>
              <a:t>escuchaban</a:t>
            </a:r>
            <a:endParaRPr lang="en-US" sz="3200" dirty="0" smtClean="0"/>
          </a:p>
          <a:p>
            <a:r>
              <a:rPr lang="en-US" sz="3200" dirty="0" smtClean="0"/>
              <a:t>I used to hope for/wait for</a:t>
            </a:r>
          </a:p>
          <a:p>
            <a:r>
              <a:rPr lang="en-US" sz="3200" dirty="0" err="1" smtClean="0"/>
              <a:t>Yo</a:t>
            </a:r>
            <a:r>
              <a:rPr lang="en-US" sz="3200" dirty="0" smtClean="0"/>
              <a:t> </a:t>
            </a:r>
            <a:r>
              <a:rPr lang="en-US" sz="3200" dirty="0" err="1" smtClean="0"/>
              <a:t>esperaba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67832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can recall 1</a:t>
            </a:r>
            <a:r>
              <a:rPr lang="en-US" baseline="30000" dirty="0" smtClean="0"/>
              <a:t>st</a:t>
            </a:r>
            <a:r>
              <a:rPr lang="en-US" dirty="0" smtClean="0"/>
              <a:t> semester vocab and grammar.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402336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¿Me </a:t>
            </a:r>
            <a:r>
              <a:rPr lang="en-US" sz="2800" dirty="0" err="1" smtClean="0"/>
              <a:t>ayuda</a:t>
            </a:r>
            <a:r>
              <a:rPr lang="en-US" sz="2800" dirty="0" smtClean="0"/>
              <a:t> a </a:t>
            </a:r>
            <a:r>
              <a:rPr lang="en-US" sz="2800" dirty="0" err="1" smtClean="0"/>
              <a:t>pedir</a:t>
            </a:r>
            <a:r>
              <a:rPr lang="en-US" sz="2800" dirty="0" smtClean="0"/>
              <a:t>?</a:t>
            </a:r>
          </a:p>
          <a:p>
            <a:r>
              <a:rPr lang="en-US" sz="2800" dirty="0" smtClean="0"/>
              <a:t>Could you help me order</a:t>
            </a:r>
          </a:p>
          <a:p>
            <a:r>
              <a:rPr lang="en-US" sz="2800" dirty="0" smtClean="0"/>
              <a:t>Traer</a:t>
            </a:r>
          </a:p>
          <a:p>
            <a:r>
              <a:rPr lang="en-US" sz="2800" dirty="0" smtClean="0"/>
              <a:t>To bring</a:t>
            </a:r>
          </a:p>
          <a:p>
            <a:r>
              <a:rPr lang="en-US" sz="2800" dirty="0" err="1" smtClean="0"/>
              <a:t>Quisiera</a:t>
            </a:r>
            <a:endParaRPr lang="en-US" sz="2800" dirty="0" smtClean="0"/>
          </a:p>
          <a:p>
            <a:r>
              <a:rPr lang="en-US" sz="2800" dirty="0" smtClean="0"/>
              <a:t>I would like</a:t>
            </a:r>
          </a:p>
          <a:p>
            <a:r>
              <a:rPr lang="en-US" sz="2800" dirty="0" smtClean="0"/>
              <a:t>El </a:t>
            </a:r>
            <a:r>
              <a:rPr lang="en-US" sz="2800" dirty="0" err="1" smtClean="0"/>
              <a:t>tenedor</a:t>
            </a:r>
            <a:endParaRPr lang="en-US" sz="2800" dirty="0" smtClean="0"/>
          </a:p>
          <a:p>
            <a:r>
              <a:rPr lang="en-US" sz="2800" dirty="0" smtClean="0"/>
              <a:t>The fork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552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1</a:t>
            </a:r>
            <a:r>
              <a:rPr lang="en-US" baseline="30000" dirty="0"/>
              <a:t>st</a:t>
            </a:r>
            <a:r>
              <a:rPr lang="en-US" dirty="0"/>
              <a:t> semester vocab and grammar.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She used to run</a:t>
            </a:r>
          </a:p>
          <a:p>
            <a:r>
              <a:rPr lang="en-US" sz="3200" dirty="0" smtClean="0"/>
              <a:t>Ella </a:t>
            </a:r>
            <a:r>
              <a:rPr lang="en-US" sz="3200" dirty="0" err="1" smtClean="0"/>
              <a:t>corría</a:t>
            </a:r>
            <a:endParaRPr lang="en-US" sz="3200" dirty="0" smtClean="0"/>
          </a:p>
          <a:p>
            <a:r>
              <a:rPr lang="en-US" sz="3200" dirty="0" smtClean="0"/>
              <a:t>I used to go</a:t>
            </a:r>
          </a:p>
          <a:p>
            <a:r>
              <a:rPr lang="en-US" sz="3200" dirty="0" err="1" smtClean="0"/>
              <a:t>Yo</a:t>
            </a:r>
            <a:r>
              <a:rPr lang="en-US" sz="3200" dirty="0" smtClean="0"/>
              <a:t> </a:t>
            </a:r>
            <a:r>
              <a:rPr lang="en-US" sz="3200" dirty="0" err="1" smtClean="0"/>
              <a:t>iba</a:t>
            </a:r>
            <a:endParaRPr lang="en-US" sz="3200" dirty="0" smtClean="0"/>
          </a:p>
          <a:p>
            <a:r>
              <a:rPr lang="en-US" sz="3200" dirty="0" smtClean="0"/>
              <a:t>They used to be (permanent characteristic)</a:t>
            </a:r>
          </a:p>
          <a:p>
            <a:r>
              <a:rPr lang="en-US" sz="3200" dirty="0" err="1" smtClean="0"/>
              <a:t>Ellos</a:t>
            </a:r>
            <a:r>
              <a:rPr lang="en-US" sz="3200" dirty="0" smtClean="0"/>
              <a:t> </a:t>
            </a:r>
            <a:r>
              <a:rPr lang="en-US" sz="3200" dirty="0" err="1" smtClean="0"/>
              <a:t>eran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96485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1</a:t>
            </a:r>
            <a:r>
              <a:rPr lang="en-US" baseline="30000" dirty="0"/>
              <a:t>st</a:t>
            </a:r>
            <a:r>
              <a:rPr lang="en-US" dirty="0"/>
              <a:t> semester vocab and grammar.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Tú</a:t>
            </a:r>
            <a:r>
              <a:rPr lang="en-US" sz="3200" dirty="0" smtClean="0"/>
              <a:t> commands- be thinking – “he/she form” and don’t forget the </a:t>
            </a:r>
            <a:r>
              <a:rPr lang="en-US" sz="3200" dirty="0" err="1" smtClean="0"/>
              <a:t>irregs</a:t>
            </a:r>
            <a:r>
              <a:rPr lang="en-US" sz="3200" dirty="0" smtClean="0"/>
              <a:t>- she’ll be </a:t>
            </a:r>
            <a:r>
              <a:rPr lang="en-US" sz="3200" dirty="0" err="1" smtClean="0"/>
              <a:t>comin</a:t>
            </a:r>
            <a:r>
              <a:rPr lang="en-US" sz="3200" dirty="0" smtClean="0"/>
              <a:t> round the mountain</a:t>
            </a:r>
          </a:p>
          <a:p>
            <a:r>
              <a:rPr lang="en-US" sz="3200" dirty="0" smtClean="0"/>
              <a:t>Run!</a:t>
            </a:r>
          </a:p>
          <a:p>
            <a:r>
              <a:rPr lang="en-US" sz="3200" dirty="0" smtClean="0"/>
              <a:t>¡</a:t>
            </a:r>
            <a:r>
              <a:rPr lang="en-US" sz="3200" dirty="0" err="1" smtClean="0"/>
              <a:t>Corre</a:t>
            </a:r>
            <a:r>
              <a:rPr lang="en-US" sz="3200" dirty="0" smtClean="0"/>
              <a:t>!</a:t>
            </a:r>
          </a:p>
          <a:p>
            <a:r>
              <a:rPr lang="en-US" sz="3200" dirty="0" smtClean="0"/>
              <a:t>Listen to me</a:t>
            </a:r>
          </a:p>
          <a:p>
            <a:r>
              <a:rPr lang="en-US" sz="3200" dirty="0" smtClean="0"/>
              <a:t>¡</a:t>
            </a:r>
            <a:r>
              <a:rPr lang="en-US" sz="3200" dirty="0" err="1" smtClean="0"/>
              <a:t>Escúchame</a:t>
            </a:r>
            <a:r>
              <a:rPr lang="en-US" sz="3200" dirty="0" smtClean="0"/>
              <a:t>!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526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1</a:t>
            </a:r>
            <a:r>
              <a:rPr lang="en-US" baseline="30000" dirty="0"/>
              <a:t>st</a:t>
            </a:r>
            <a:r>
              <a:rPr lang="en-US" dirty="0"/>
              <a:t> semester vocab and grammar.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Get up!</a:t>
            </a:r>
          </a:p>
          <a:p>
            <a:r>
              <a:rPr lang="en-US" sz="3200" dirty="0" smtClean="0"/>
              <a:t>¡</a:t>
            </a:r>
            <a:r>
              <a:rPr lang="en-US" sz="3200" dirty="0" err="1" smtClean="0"/>
              <a:t>levántate</a:t>
            </a:r>
            <a:r>
              <a:rPr lang="en-US" sz="3200" dirty="0" smtClean="0"/>
              <a:t>!</a:t>
            </a:r>
          </a:p>
          <a:p>
            <a:r>
              <a:rPr lang="en-US" sz="3200" dirty="0" smtClean="0"/>
              <a:t>Tell me!</a:t>
            </a:r>
          </a:p>
          <a:p>
            <a:r>
              <a:rPr lang="en-US" sz="3200" dirty="0" smtClean="0"/>
              <a:t>¡Dime!</a:t>
            </a:r>
          </a:p>
          <a:p>
            <a:r>
              <a:rPr lang="en-US" sz="3200" dirty="0" smtClean="0"/>
              <a:t>Do!</a:t>
            </a:r>
          </a:p>
          <a:p>
            <a:r>
              <a:rPr lang="en-US" sz="3200" dirty="0" smtClean="0"/>
              <a:t>¡</a:t>
            </a:r>
            <a:r>
              <a:rPr lang="en-US" sz="3200" dirty="0" err="1" smtClean="0"/>
              <a:t>haz</a:t>
            </a:r>
            <a:r>
              <a:rPr lang="en-US" sz="3200" dirty="0" smtClean="0"/>
              <a:t>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54160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1</a:t>
            </a:r>
            <a:r>
              <a:rPr lang="en-US" baseline="30000" dirty="0"/>
              <a:t>st</a:t>
            </a:r>
            <a:r>
              <a:rPr lang="en-US" dirty="0"/>
              <a:t> semester vocab and grammar.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Negative </a:t>
            </a:r>
            <a:r>
              <a:rPr lang="en-US" sz="3200" dirty="0" err="1" smtClean="0"/>
              <a:t>tú</a:t>
            </a:r>
            <a:r>
              <a:rPr lang="en-US" sz="3200" dirty="0" smtClean="0"/>
              <a:t> commands- think </a:t>
            </a:r>
            <a:r>
              <a:rPr lang="en-US" sz="3200" dirty="0" err="1" smtClean="0"/>
              <a:t>yo</a:t>
            </a:r>
            <a:r>
              <a:rPr lang="en-US" sz="3200" dirty="0" smtClean="0"/>
              <a:t> (minus) o  opposite ending</a:t>
            </a:r>
          </a:p>
          <a:p>
            <a:r>
              <a:rPr lang="en-US" sz="3200" dirty="0" smtClean="0"/>
              <a:t>Don’t talk!</a:t>
            </a:r>
          </a:p>
          <a:p>
            <a:r>
              <a:rPr lang="en-US" sz="3200" dirty="0" smtClean="0"/>
              <a:t>¡No </a:t>
            </a:r>
            <a:r>
              <a:rPr lang="en-US" sz="3200" dirty="0" err="1" smtClean="0"/>
              <a:t>hables</a:t>
            </a:r>
            <a:endParaRPr lang="en-US" sz="3200" dirty="0" smtClean="0"/>
          </a:p>
          <a:p>
            <a:r>
              <a:rPr lang="en-US" sz="3200" dirty="0" smtClean="0"/>
              <a:t>Don’t swim!</a:t>
            </a:r>
          </a:p>
          <a:p>
            <a:r>
              <a:rPr lang="en-US" sz="3200" dirty="0" smtClean="0"/>
              <a:t>¡No </a:t>
            </a:r>
            <a:r>
              <a:rPr lang="en-US" sz="3200" dirty="0" err="1" smtClean="0"/>
              <a:t>nades</a:t>
            </a:r>
            <a:r>
              <a:rPr lang="en-US" sz="3200" dirty="0" smtClean="0"/>
              <a:t>!</a:t>
            </a:r>
          </a:p>
          <a:p>
            <a:r>
              <a:rPr lang="en-US" sz="3200" dirty="0" smtClean="0"/>
              <a:t>Don’t have!</a:t>
            </a:r>
          </a:p>
          <a:p>
            <a:r>
              <a:rPr lang="en-US" sz="3200" dirty="0" smtClean="0"/>
              <a:t>¡No </a:t>
            </a:r>
            <a:r>
              <a:rPr lang="en-US" sz="3200" dirty="0" err="1" smtClean="0"/>
              <a:t>tengas</a:t>
            </a:r>
            <a:r>
              <a:rPr lang="en-US" sz="3200" dirty="0" smtClean="0"/>
              <a:t>!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4949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1</a:t>
            </a:r>
            <a:r>
              <a:rPr lang="en-US" baseline="30000" dirty="0"/>
              <a:t>st</a:t>
            </a:r>
            <a:r>
              <a:rPr lang="en-US" dirty="0"/>
              <a:t> semester vocab and grammar.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Don’t arrive!</a:t>
            </a:r>
          </a:p>
          <a:p>
            <a:r>
              <a:rPr lang="en-US" sz="3200" dirty="0" smtClean="0"/>
              <a:t>¡No </a:t>
            </a:r>
            <a:r>
              <a:rPr lang="en-US" sz="3200" dirty="0" err="1" smtClean="0"/>
              <a:t>llegues</a:t>
            </a:r>
            <a:r>
              <a:rPr lang="en-US" sz="3200" dirty="0" smtClean="0"/>
              <a:t>!</a:t>
            </a:r>
          </a:p>
          <a:p>
            <a:r>
              <a:rPr lang="en-US" sz="3200" dirty="0" smtClean="0"/>
              <a:t>Don’t do!</a:t>
            </a:r>
          </a:p>
          <a:p>
            <a:r>
              <a:rPr lang="en-US" sz="3200" dirty="0" smtClean="0"/>
              <a:t>¡No </a:t>
            </a:r>
            <a:r>
              <a:rPr lang="en-US" sz="3200" dirty="0" err="1" smtClean="0"/>
              <a:t>hagas</a:t>
            </a:r>
            <a:r>
              <a:rPr lang="en-US" sz="3200" dirty="0" smtClean="0"/>
              <a:t>!</a:t>
            </a:r>
          </a:p>
          <a:p>
            <a:r>
              <a:rPr lang="en-US" sz="3200" dirty="0" smtClean="0"/>
              <a:t>Don’t go!</a:t>
            </a:r>
          </a:p>
          <a:p>
            <a:r>
              <a:rPr lang="en-US" sz="3200" dirty="0" smtClean="0"/>
              <a:t>¡No </a:t>
            </a:r>
            <a:r>
              <a:rPr lang="en-US" sz="3200" dirty="0" err="1" smtClean="0"/>
              <a:t>vayas</a:t>
            </a:r>
            <a:r>
              <a:rPr lang="en-US" sz="3200" dirty="0" smtClean="0"/>
              <a:t>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08339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1</a:t>
            </a:r>
            <a:r>
              <a:rPr lang="en-US" baseline="30000" dirty="0"/>
              <a:t>st</a:t>
            </a:r>
            <a:r>
              <a:rPr lang="en-US" dirty="0"/>
              <a:t> semester vocab and grammar.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241" y="2081048"/>
            <a:ext cx="10761543" cy="4669746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Todavía</a:t>
            </a:r>
            <a:endParaRPr lang="en-US" sz="3200" dirty="0" smtClean="0"/>
          </a:p>
          <a:p>
            <a:r>
              <a:rPr lang="en-US" sz="3200" dirty="0" smtClean="0"/>
              <a:t>Still/yet</a:t>
            </a:r>
          </a:p>
          <a:p>
            <a:r>
              <a:rPr lang="en-US" sz="3200" dirty="0" smtClean="0"/>
              <a:t>El </a:t>
            </a:r>
            <a:r>
              <a:rPr lang="en-US" sz="3200" dirty="0" err="1" smtClean="0"/>
              <a:t>queso</a:t>
            </a:r>
            <a:endParaRPr lang="en-US" sz="3200" dirty="0" smtClean="0"/>
          </a:p>
          <a:p>
            <a:r>
              <a:rPr lang="en-US" sz="3200" dirty="0" smtClean="0"/>
              <a:t>The cheese</a:t>
            </a:r>
          </a:p>
          <a:p>
            <a:r>
              <a:rPr lang="en-US" sz="3200" dirty="0" smtClean="0"/>
              <a:t>El </a:t>
            </a:r>
            <a:r>
              <a:rPr lang="en-US" sz="3200" dirty="0" err="1" smtClean="0"/>
              <a:t>postre</a:t>
            </a:r>
            <a:endParaRPr lang="en-US" sz="3200" dirty="0" smtClean="0"/>
          </a:p>
          <a:p>
            <a:r>
              <a:rPr lang="en-US" sz="3200" dirty="0" smtClean="0"/>
              <a:t>The dessert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03408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1</a:t>
            </a:r>
            <a:r>
              <a:rPr lang="en-US" baseline="30000" dirty="0"/>
              <a:t>st</a:t>
            </a:r>
            <a:r>
              <a:rPr lang="en-US" dirty="0"/>
              <a:t> semester vocab and grammar.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El </a:t>
            </a:r>
            <a:r>
              <a:rPr lang="en-US" sz="3200" dirty="0" err="1" smtClean="0"/>
              <a:t>desayuno</a:t>
            </a:r>
            <a:endParaRPr lang="en-US" sz="3200" dirty="0" smtClean="0"/>
          </a:p>
          <a:p>
            <a:r>
              <a:rPr lang="en-US" sz="3200" dirty="0" smtClean="0"/>
              <a:t>The breakfast</a:t>
            </a:r>
          </a:p>
          <a:p>
            <a:r>
              <a:rPr lang="en-US" sz="3200" dirty="0" err="1" smtClean="0"/>
              <a:t>algo</a:t>
            </a:r>
            <a:endParaRPr lang="en-US" sz="3200" dirty="0"/>
          </a:p>
          <a:p>
            <a:r>
              <a:rPr lang="en-US" sz="3200" dirty="0" smtClean="0"/>
              <a:t>Something</a:t>
            </a:r>
          </a:p>
          <a:p>
            <a:r>
              <a:rPr lang="en-US" sz="3200" dirty="0" smtClean="0"/>
              <a:t>La carne</a:t>
            </a:r>
          </a:p>
          <a:p>
            <a:r>
              <a:rPr lang="en-US" sz="3200" dirty="0" smtClean="0"/>
              <a:t>The meat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7467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1</a:t>
            </a:r>
            <a:r>
              <a:rPr lang="en-US" baseline="30000" dirty="0"/>
              <a:t>st</a:t>
            </a:r>
            <a:r>
              <a:rPr lang="en-US" dirty="0"/>
              <a:t> semester vocab and grammar.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Riquísimo</a:t>
            </a:r>
            <a:endParaRPr lang="en-US" sz="3200" dirty="0" smtClean="0"/>
          </a:p>
          <a:p>
            <a:r>
              <a:rPr lang="en-US" sz="3200" dirty="0" smtClean="0"/>
              <a:t>Very tasty</a:t>
            </a:r>
          </a:p>
          <a:p>
            <a:r>
              <a:rPr lang="en-US" sz="3200" dirty="0" err="1" smtClean="0"/>
              <a:t>Es</a:t>
            </a:r>
            <a:r>
              <a:rPr lang="en-US" sz="3200" dirty="0" smtClean="0"/>
              <a:t> </a:t>
            </a:r>
            <a:r>
              <a:rPr lang="en-US" sz="3200" dirty="0" err="1" smtClean="0"/>
              <a:t>aparte</a:t>
            </a:r>
            <a:endParaRPr lang="en-US" sz="3200" dirty="0" smtClean="0"/>
          </a:p>
          <a:p>
            <a:r>
              <a:rPr lang="en-US" sz="3200" dirty="0" smtClean="0"/>
              <a:t>Separate checks</a:t>
            </a:r>
          </a:p>
          <a:p>
            <a:r>
              <a:rPr lang="en-US" sz="3200" dirty="0" smtClean="0"/>
              <a:t>La </a:t>
            </a:r>
            <a:r>
              <a:rPr lang="en-US" sz="3200" dirty="0" err="1" smtClean="0"/>
              <a:t>propina</a:t>
            </a:r>
            <a:endParaRPr lang="en-US" sz="3200" dirty="0" smtClean="0"/>
          </a:p>
          <a:p>
            <a:r>
              <a:rPr lang="en-US" sz="3200" dirty="0" smtClean="0"/>
              <a:t>The tip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38465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1</a:t>
            </a:r>
            <a:r>
              <a:rPr lang="en-US" baseline="30000" dirty="0"/>
              <a:t>st</a:t>
            </a:r>
            <a:r>
              <a:rPr lang="en-US" dirty="0"/>
              <a:t> semester vocab and grammar.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Fui</a:t>
            </a:r>
            <a:endParaRPr lang="en-US" sz="3200" dirty="0" smtClean="0"/>
          </a:p>
          <a:p>
            <a:r>
              <a:rPr lang="en-US" sz="3200" dirty="0" smtClean="0"/>
              <a:t>I went</a:t>
            </a:r>
          </a:p>
          <a:p>
            <a:r>
              <a:rPr lang="en-US" sz="3200" dirty="0" smtClean="0"/>
              <a:t>Caliente</a:t>
            </a:r>
          </a:p>
          <a:p>
            <a:r>
              <a:rPr lang="en-US" sz="3200" dirty="0" smtClean="0"/>
              <a:t>Hot/warm</a:t>
            </a:r>
          </a:p>
          <a:p>
            <a:r>
              <a:rPr lang="en-US" sz="3200" dirty="0" smtClean="0"/>
              <a:t>La </a:t>
            </a:r>
            <a:r>
              <a:rPr lang="en-US" sz="3200" dirty="0" err="1" smtClean="0"/>
              <a:t>cuchara</a:t>
            </a:r>
            <a:endParaRPr lang="en-US" sz="3200" dirty="0" smtClean="0"/>
          </a:p>
          <a:p>
            <a:r>
              <a:rPr lang="en-US" sz="3200" dirty="0" smtClean="0"/>
              <a:t>The spoon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3053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1</a:t>
            </a:r>
            <a:r>
              <a:rPr lang="en-US" baseline="30000" dirty="0"/>
              <a:t>st</a:t>
            </a:r>
            <a:r>
              <a:rPr lang="en-US" dirty="0"/>
              <a:t> semester vocab and grammar.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El </a:t>
            </a:r>
            <a:r>
              <a:rPr lang="en-US" sz="3200" dirty="0" err="1" smtClean="0"/>
              <a:t>arroz</a:t>
            </a:r>
            <a:endParaRPr lang="en-US" sz="3200" dirty="0" smtClean="0"/>
          </a:p>
          <a:p>
            <a:r>
              <a:rPr lang="en-US" sz="3200" dirty="0" smtClean="0"/>
              <a:t>The rice</a:t>
            </a:r>
          </a:p>
          <a:p>
            <a:r>
              <a:rPr lang="en-US" sz="3200" dirty="0" smtClean="0"/>
              <a:t>La </a:t>
            </a:r>
            <a:r>
              <a:rPr lang="en-US" sz="3200" dirty="0" err="1" smtClean="0"/>
              <a:t>taza</a:t>
            </a:r>
            <a:endParaRPr lang="en-US" sz="3200" dirty="0" smtClean="0"/>
          </a:p>
          <a:p>
            <a:r>
              <a:rPr lang="en-US" sz="3200" dirty="0" smtClean="0"/>
              <a:t>The cup</a:t>
            </a:r>
          </a:p>
          <a:p>
            <a:r>
              <a:rPr lang="en-US" sz="3200" dirty="0" err="1" smtClean="0"/>
              <a:t>pedir</a:t>
            </a:r>
            <a:endParaRPr lang="en-US" sz="3200" dirty="0" smtClean="0"/>
          </a:p>
          <a:p>
            <a:r>
              <a:rPr lang="en-US" sz="3200" dirty="0" smtClean="0"/>
              <a:t>To order/ask for</a:t>
            </a:r>
          </a:p>
        </p:txBody>
      </p:sp>
    </p:spTree>
    <p:extLst>
      <p:ext uri="{BB962C8B-B14F-4D97-AF65-F5344CB8AC3E}">
        <p14:creationId xmlns:p14="http://schemas.microsoft.com/office/powerpoint/2010/main" val="239989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1</a:t>
            </a:r>
            <a:r>
              <a:rPr lang="en-US" baseline="30000" dirty="0"/>
              <a:t>st</a:t>
            </a:r>
            <a:r>
              <a:rPr lang="en-US" dirty="0"/>
              <a:t> semester vocab and grammar.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Acostarse</a:t>
            </a:r>
            <a:endParaRPr lang="en-US" sz="3200" dirty="0" smtClean="0"/>
          </a:p>
          <a:p>
            <a:r>
              <a:rPr lang="en-US" sz="3200" dirty="0" smtClean="0"/>
              <a:t>To go to bed</a:t>
            </a:r>
          </a:p>
          <a:p>
            <a:r>
              <a:rPr lang="en-US" sz="3200" dirty="0" smtClean="0"/>
              <a:t>Los </a:t>
            </a:r>
            <a:r>
              <a:rPr lang="en-US" sz="3200" dirty="0" err="1" smtClean="0"/>
              <a:t>quehaceres</a:t>
            </a:r>
            <a:endParaRPr lang="en-US" sz="3200" dirty="0" smtClean="0"/>
          </a:p>
          <a:p>
            <a:r>
              <a:rPr lang="en-US" sz="3200" dirty="0" smtClean="0"/>
              <a:t>The chores</a:t>
            </a:r>
          </a:p>
          <a:p>
            <a:r>
              <a:rPr lang="en-US" sz="3200" dirty="0" err="1" smtClean="0"/>
              <a:t>Ponerse</a:t>
            </a:r>
            <a:endParaRPr lang="en-US" sz="3200" dirty="0" smtClean="0"/>
          </a:p>
          <a:p>
            <a:r>
              <a:rPr lang="en-US" sz="3200" dirty="0" smtClean="0"/>
              <a:t>To put 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5991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can recall 1</a:t>
            </a:r>
            <a:r>
              <a:rPr lang="en-US" baseline="30000" dirty="0"/>
              <a:t>st</a:t>
            </a:r>
            <a:r>
              <a:rPr lang="en-US" dirty="0"/>
              <a:t> semester vocab and grammar.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Levantarse</a:t>
            </a:r>
            <a:endParaRPr lang="en-US" sz="2800" dirty="0" smtClean="0"/>
          </a:p>
          <a:p>
            <a:r>
              <a:rPr lang="en-US" sz="2800" dirty="0" smtClean="0"/>
              <a:t>To get up</a:t>
            </a:r>
          </a:p>
          <a:p>
            <a:r>
              <a:rPr lang="en-US" sz="2800" dirty="0" err="1" smtClean="0"/>
              <a:t>Ducharse</a:t>
            </a:r>
            <a:endParaRPr lang="en-US" sz="2800" dirty="0" smtClean="0"/>
          </a:p>
          <a:p>
            <a:r>
              <a:rPr lang="en-US" sz="2800" dirty="0" smtClean="0"/>
              <a:t>To shower</a:t>
            </a:r>
          </a:p>
          <a:p>
            <a:r>
              <a:rPr lang="en-US" sz="2800" dirty="0" err="1" smtClean="0"/>
              <a:t>Afeitarse</a:t>
            </a:r>
            <a:endParaRPr lang="en-US" sz="2800" dirty="0" smtClean="0"/>
          </a:p>
          <a:p>
            <a:r>
              <a:rPr lang="en-US" sz="2800" dirty="0" smtClean="0"/>
              <a:t>To shave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2267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139</TotalTime>
  <Words>564</Words>
  <Application>Microsoft Office PowerPoint</Application>
  <PresentationFormat>Widescreen</PresentationFormat>
  <Paragraphs>166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Calibri</vt:lpstr>
      <vt:lpstr>Calibri Light</vt:lpstr>
      <vt:lpstr>Retrospect</vt:lpstr>
      <vt:lpstr>2nd yr semester test review</vt:lpstr>
      <vt:lpstr>I can recall 1st semester vocab and grammar. </vt:lpstr>
      <vt:lpstr>I can recall 1st semester vocab and grammar. </vt:lpstr>
      <vt:lpstr>I can recall 1st semester vocab and grammar. </vt:lpstr>
      <vt:lpstr>I can recall 1st semester vocab and grammar. </vt:lpstr>
      <vt:lpstr>I can recall 1st semester vocab and grammar. </vt:lpstr>
      <vt:lpstr>I can recall 1st semester vocab and grammar. </vt:lpstr>
      <vt:lpstr>I can recall 1st semester vocab and grammar. </vt:lpstr>
      <vt:lpstr>I can recall 1st semester vocab and grammar. </vt:lpstr>
      <vt:lpstr>I can recall 1st semester vocab and grammar. </vt:lpstr>
      <vt:lpstr>I can recall 1st semester vocab and grammar. </vt:lpstr>
      <vt:lpstr>I can recall 1st semester vocab and grammar. </vt:lpstr>
      <vt:lpstr>I can recall 1st semester vocab and grammar. </vt:lpstr>
      <vt:lpstr>I can recall 1st semester vocab and grammar. </vt:lpstr>
      <vt:lpstr>I can recall 1st semester vocab and grammar. </vt:lpstr>
      <vt:lpstr>I can recall 1st semester vocab and grammar. </vt:lpstr>
      <vt:lpstr>I can recall 1st semester vocab and grammar. </vt:lpstr>
      <vt:lpstr>I can recall 1st semester vocab and grammar. </vt:lpstr>
      <vt:lpstr>I can recall 1st semester vocab and grammar. </vt:lpstr>
      <vt:lpstr>I can recall 1st semester vocab and grammar. </vt:lpstr>
      <vt:lpstr>I can recall 1st semester vocab and grammar. </vt:lpstr>
      <vt:lpstr>I can recall 1st semester vocab and grammar. </vt:lpstr>
      <vt:lpstr>I can recall 1st semester vocab and grammar. </vt:lpstr>
      <vt:lpstr>I can recall 1st semester vocab and grammar.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Coffman, Kristie</dc:creator>
  <cp:lastModifiedBy>Prine, Stephanie</cp:lastModifiedBy>
  <cp:revision>4</cp:revision>
  <dcterms:created xsi:type="dcterms:W3CDTF">2014-12-15T18:30:29Z</dcterms:created>
  <dcterms:modified xsi:type="dcterms:W3CDTF">2015-01-27T17:29:32Z</dcterms:modified>
</cp:coreProperties>
</file>